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6" r:id="rId4"/>
    <p:sldId id="267" r:id="rId5"/>
    <p:sldId id="275" r:id="rId6"/>
    <p:sldId id="258" r:id="rId7"/>
    <p:sldId id="272" r:id="rId8"/>
    <p:sldId id="264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0" d="100"/>
          <a:sy n="60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260648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Муниципальное бюджетное дошкольное образовательное учреждение детский сад  «Ягодка»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п. Сосенки Цимлянского района Ростовской области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060848"/>
            <a:ext cx="5157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Отчет о проделанной работе  </a:t>
            </a:r>
          </a:p>
          <a:p>
            <a:pPr algn="ctr"/>
            <a:r>
              <a:rPr lang="ru-RU" sz="2800" b="1" dirty="0" smtClean="0"/>
              <a:t>«Земляничка» в летний период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717032"/>
            <a:ext cx="4276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Подготовили воспитатели: </a:t>
            </a:r>
          </a:p>
          <a:p>
            <a:r>
              <a:rPr lang="ru-RU" sz="2000" b="1" dirty="0" smtClean="0"/>
              <a:t>Стародубова О. </a:t>
            </a:r>
            <a:r>
              <a:rPr lang="ru-RU" sz="2000" b="1" dirty="0" err="1" smtClean="0"/>
              <a:t>А.,Небылицина</a:t>
            </a:r>
            <a:r>
              <a:rPr lang="ru-RU" sz="2000" b="1" dirty="0" smtClean="0"/>
              <a:t> А. Ф.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623731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2020г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период летнего оздоровления нами были поставлены  следующие цели и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летнего оздоровительного периода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  сохранять и укреплять физическое и психическое здоровье детей с учетом их индивидуальных особенностей. Полное удовлетворение потребностей растущего организма в отдыхе, творческой деятельности и движении.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на летний оздоровительный период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создание комфортных условий для физического, психического, умственного, художественно-эстетического развития каждого ребенка;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организация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режима, предупреждение заболеваемости и травматизма;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*обеспечение воспитательно-образовательного процесса соответствующим материалом и оборудованием.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реализация системы мероприятий, направленных на оздоровление и физическое воспитание детей, развитие самостоятельности, инициативности, любознательности, познавательной активности;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осуществление просвещения родителей по вопросам воспитания и оздоровления детей в летний период.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220072" y="332656"/>
            <a:ext cx="364333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Летний период в детском саду – самое благоприятное время для укрепления здоровья и развития детей. Мы стремились организовать жизнь дошколят таким образом, чтобы они провели его с радостью и удовольствием, получили заряд бодрости.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на\Desktop\земляничка2.0\ЛОП\фото\IMG-20200722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3507854" cy="46771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323528" y="188640"/>
            <a:ext cx="3286148" cy="5054617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родителей мы оформили свой участок. Они были нашими первыми    помощниками. Выносной игровой инвентарь был пополнен и обновлен также с помощью  родителей.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Анна\Desktop\земляничка2.0\ЛОП\фото\IMG_20200824_17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427" y="620688"/>
            <a:ext cx="4512501" cy="3384376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нна\Desktop\земляничка2.0\ЛОП\фото\IMG_20200824_174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923928" cy="2942946"/>
          </a:xfrm>
          <a:prstGeom prst="roundRect">
            <a:avLst/>
          </a:prstGeom>
          <a:noFill/>
        </p:spPr>
      </p:pic>
      <p:pic>
        <p:nvPicPr>
          <p:cNvPr id="1027" name="Picture 3" descr="C:\Users\Анна\Desktop\земляничка2.0\ЛОП\фото\IMG_20200824_174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128458" cy="3096344"/>
          </a:xfrm>
          <a:prstGeom prst="roundRect">
            <a:avLst/>
          </a:prstGeom>
          <a:noFill/>
        </p:spPr>
      </p:pic>
      <p:pic>
        <p:nvPicPr>
          <p:cNvPr id="1028" name="Picture 4" descr="C:\Users\Анна\Desktop\земляничка2.0\ЛОП\фото\IMG_20200824_174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995936" cy="2996952"/>
          </a:xfrm>
          <a:prstGeom prst="roundRect">
            <a:avLst/>
          </a:prstGeom>
          <a:noFill/>
        </p:spPr>
      </p:pic>
      <p:pic>
        <p:nvPicPr>
          <p:cNvPr id="1029" name="Picture 5" descr="C:\Users\Анна\Desktop\земляничка2.0\ЛОП\фото\IMG_20200824_174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60648"/>
            <a:ext cx="3635896" cy="2726922"/>
          </a:xfrm>
          <a:prstGeom prst="roundRect">
            <a:avLst/>
          </a:prstGeom>
          <a:noFill/>
        </p:spPr>
      </p:pic>
      <p:pic>
        <p:nvPicPr>
          <p:cNvPr id="4098" name="Picture 2" descr="C:\Users\Анна\Desktop\земляничка2.0\ЛОП\фото\IMG_20200824_174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420888"/>
            <a:ext cx="3995936" cy="2996952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5536" y="332656"/>
            <a:ext cx="3643338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Все виды развивающих занятий были перенесены на свежий воздух. Формы организации деятельности детей разнообразны и  насыщенны. Это прогулки, творческие игры, спортивные игры, подвижные, дидактические.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на\Desktop\земляничка2.0\ЛОП\фото\IMG_20200826_104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4668011" cy="3501008"/>
          </a:xfrm>
          <a:prstGeom prst="roundRect">
            <a:avLst/>
          </a:prstGeom>
          <a:noFill/>
        </p:spPr>
      </p:pic>
      <p:pic>
        <p:nvPicPr>
          <p:cNvPr id="8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80112" y="26064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2051" name="Picture 3" descr="C:\Users\Анна\Desktop\земляничка2.0\ЛОП\фото\IMG-20200722-WA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3456384" cy="4608512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32040" y="332656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организации физкультурно-оздоровительной работы в летний период группа перешла на режим дня в соответствии с теплым периодом года. Утренняя зарядка, а так же музыкальные разминки проводились на свежем воздухе.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IMG_3919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1052736"/>
            <a:ext cx="3891120" cy="28178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2928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 прекрасное время года для близкого знакомства  с родной природой.</a:t>
            </a:r>
          </a:p>
          <a:p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 дети выполняли трудовые поручения: наводили порядок на участке, собирали сухие листья и веточки, поливали клумбы.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252536" y="0"/>
            <a:ext cx="3681442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группе «Земляничка»  проводились тематические  праздники и развлечения.  Дети и воспитатели принимали в них самое активное участие.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Проведённое лето мы можем смело назвать ярким, насыщенным и активным. Оно надолго запомнится нашим малышам.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нна\Desktop\земляничка2.0\ЛОП\фото\IMG_20200826_102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227851" cy="2420888"/>
          </a:xfrm>
          <a:prstGeom prst="roundRect">
            <a:avLst/>
          </a:prstGeom>
          <a:noFill/>
        </p:spPr>
      </p:pic>
      <p:pic>
        <p:nvPicPr>
          <p:cNvPr id="3074" name="Picture 2" descr="C:\Users\Анна\Desktop\земляничка2.0\ЛОП\фото\IMG-20200827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12776"/>
            <a:ext cx="2571750" cy="3429000"/>
          </a:xfrm>
          <a:prstGeom prst="roundRect">
            <a:avLst/>
          </a:prstGeom>
          <a:noFill/>
        </p:spPr>
      </p:pic>
      <p:pic>
        <p:nvPicPr>
          <p:cNvPr id="3076" name="Picture 4" descr="C:\Users\Анна\Desktop\земляничка2.0\ЛОП\фото\IMG-20200623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3131840" cy="234888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земляничка2.0\ЛОП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84388" y="404664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 за </a:t>
            </a:r>
            <a:r>
              <a:rPr lang="ru-RU" sz="4000" dirty="0" smtClean="0">
                <a:solidFill>
                  <a:srgbClr val="FF0000"/>
                </a:solidFill>
              </a:rPr>
              <a:t>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нна\Desktop\земляничка2.0\ЛОП\фото\IMG-20200722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17374"/>
            <a:ext cx="3888432" cy="5184576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267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Анна</cp:lastModifiedBy>
  <cp:revision>37</cp:revision>
  <dcterms:created xsi:type="dcterms:W3CDTF">2017-08-22T18:41:59Z</dcterms:created>
  <dcterms:modified xsi:type="dcterms:W3CDTF">2020-08-31T06:37:45Z</dcterms:modified>
</cp:coreProperties>
</file>